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" name="Shape 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テキスト"/>
          <p:cNvSpPr txBox="1"/>
          <p:nvPr>
            <p:ph type="title"/>
          </p:nvPr>
        </p:nvSpPr>
        <p:spPr>
          <a:xfrm>
            <a:off x="685800" y="1383506"/>
            <a:ext cx="7772400" cy="15311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/>
          <a:p>
            <a:pPr/>
            <a:r>
              <a:t>タイトルテキスト</a:t>
            </a:r>
          </a:p>
        </p:txBody>
      </p:sp>
      <p:sp>
        <p:nvSpPr>
          <p:cNvPr id="3" name="本文レベル1…"/>
          <p:cNvSpPr txBox="1"/>
          <p:nvPr>
            <p:ph type="body" idx="1"/>
          </p:nvPr>
        </p:nvSpPr>
        <p:spPr>
          <a:xfrm>
            <a:off x="1371600" y="2914650"/>
            <a:ext cx="6400800" cy="22288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4" name="スライド番号"/>
          <p:cNvSpPr txBox="1"/>
          <p:nvPr>
            <p:ph type="sldNum" sz="quarter" idx="2"/>
          </p:nvPr>
        </p:nvSpPr>
        <p:spPr>
          <a:xfrm>
            <a:off x="8428181" y="4769566"/>
            <a:ext cx="258620" cy="26923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</p:sldLayoutIdLst>
  <p:transition xmlns:p14="http://schemas.microsoft.com/office/powerpoint/2010/main" spd="med" advClick="1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0" marR="0" indent="0" algn="ctr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888888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888888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888888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888888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888888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888888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888888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888888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888888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テーマ">
  <a:themeElements>
    <a:clrScheme name="Office テーマ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テーマ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テーマ">
  <a:themeElements>
    <a:clrScheme name="Office テーマ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テーマ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