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5143500" type="screen16x9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9" autoAdjust="0"/>
    <p:restoredTop sz="94660"/>
  </p:normalViewPr>
  <p:slideViewPr>
    <p:cSldViewPr snapToGrid="0">
      <p:cViewPr varScale="1">
        <p:scale>
          <a:sx n="78" d="100"/>
          <a:sy n="78" d="100"/>
        </p:scale>
        <p:origin x="936" y="68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CFE83576-6EE6-4A1E-BE1F-0EDD6D49AC4A}" type="datetimeFigureOut">
              <a:rPr lang="ja-JP" altLang="en-US"/>
              <a:pPr>
                <a:defRPr/>
              </a:pPr>
              <a:t>2025/9/3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A387FB18-DD92-45EE-BC57-941650134EB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6415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305A1893-A055-4031-BA17-606FF146B899}" type="datetimeFigureOut">
              <a:rPr lang="ja-JP" altLang="en-US"/>
              <a:pPr>
                <a:defRPr/>
              </a:pPr>
              <a:t>2025/9/3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80986D94-318F-4422-968B-C020315EDA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99825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D8792C8-A41A-464C-BF5A-247798849A87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082491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280EBC-90C5-4A99-94D5-2786D9EB598C}" type="datetimeFigureOut">
              <a:rPr lang="ja-JP" altLang="en-US" smtClean="0"/>
              <a:pPr>
                <a:defRPr/>
              </a:pPr>
              <a:t>2025/9/3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42BE5-FBA9-47F4-A6EF-25195B08E6A5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046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46BE3B-673D-45A1-9DA1-B1C98C5A5A62}" type="datetimeFigureOut">
              <a:rPr lang="ja-JP" altLang="en-US" smtClean="0"/>
              <a:pPr>
                <a:defRPr/>
              </a:pPr>
              <a:t>2025/9/3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2A54F1-227B-4CA9-A850-BF6DFED4F5B4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220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58C492-4126-4DFE-8CB0-F7D1AB48C69F}" type="datetimeFigureOut">
              <a:rPr lang="ja-JP" altLang="en-US" smtClean="0"/>
              <a:pPr>
                <a:defRPr/>
              </a:pPr>
              <a:t>2025/9/3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35E3ED-1755-4D10-AEF3-62AE7DA13559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8573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684DF1-D00D-4B9A-A764-4AAD6DC1CFCB}" type="datetimeFigureOut">
              <a:rPr lang="ja-JP" altLang="en-US" smtClean="0"/>
              <a:pPr>
                <a:defRPr/>
              </a:pPr>
              <a:t>2025/9/3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A469E7-36B7-447E-B901-6EF9C29EF8EE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5422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2FC4E1-BF08-4C58-A862-C4E56F57CAB6}" type="datetimeFigureOut">
              <a:rPr lang="ja-JP" altLang="en-US" smtClean="0"/>
              <a:pPr>
                <a:defRPr/>
              </a:pPr>
              <a:t>2025/9/3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608A2-3353-473A-92BE-A8F9A1182413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9241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A29912-900D-42FD-B2D2-3122A4E60686}" type="datetimeFigureOut">
              <a:rPr lang="ja-JP" altLang="en-US" smtClean="0"/>
              <a:pPr>
                <a:defRPr/>
              </a:pPr>
              <a:t>2025/9/3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58E711-A8CC-4167-B2B8-95B9766099EF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34113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8D4728-6407-467D-8782-2A8FB8046834}" type="datetimeFigureOut">
              <a:rPr lang="ja-JP" altLang="en-US" smtClean="0"/>
              <a:pPr>
                <a:defRPr/>
              </a:pPr>
              <a:t>2025/9/3</a:t>
            </a:fld>
            <a:endParaRPr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DF3DE-8C6A-4E05-A10B-559BDBF3F5B3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411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121BB1-35DA-4651-933C-CE2BC19BCB92}" type="datetimeFigureOut">
              <a:rPr lang="ja-JP" altLang="en-US" smtClean="0"/>
              <a:pPr>
                <a:defRPr/>
              </a:pPr>
              <a:t>2025/9/3</a:t>
            </a:fld>
            <a:endParaRPr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D27905-9A65-4824-8BA5-267476B5DF77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6143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6ECF15-A610-477E-9FAC-F2424D9A0E90}" type="datetimeFigureOut">
              <a:rPr lang="ja-JP" altLang="en-US" smtClean="0"/>
              <a:pPr>
                <a:defRPr/>
              </a:pPr>
              <a:t>2025/9/3</a:t>
            </a:fld>
            <a:endParaRPr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1DB14-6808-4CAF-9C38-DE5E1D691602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9975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46BE3B-673D-45A1-9DA1-B1C98C5A5A62}" type="datetimeFigureOut">
              <a:rPr lang="ja-JP" altLang="en-US" smtClean="0"/>
              <a:pPr>
                <a:defRPr/>
              </a:pPr>
              <a:t>2025/9/3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2A54F1-227B-4CA9-A850-BF6DFED4F5B4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0534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2B280F-B09A-4870-9670-A9AC28D4433A}" type="datetimeFigureOut">
              <a:rPr lang="ja-JP" altLang="en-US" smtClean="0"/>
              <a:pPr>
                <a:defRPr/>
              </a:pPr>
              <a:t>2025/9/3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8A0FCF-E246-4018-A86D-B319D8F32225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8167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A46BE3B-673D-45A1-9DA1-B1C98C5A5A62}" type="datetimeFigureOut">
              <a:rPr lang="ja-JP" altLang="en-US" smtClean="0"/>
              <a:pPr>
                <a:defRPr/>
              </a:pPr>
              <a:t>2025/9/3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C2A54F1-227B-4CA9-A850-BF6DFED4F5B4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2293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5262"/>
            <a:ext cx="9144000" cy="1202498"/>
          </a:xfrm>
          <a:solidFill>
            <a:srgbClr val="3333FF"/>
          </a:solidFill>
          <a:ln>
            <a:solidFill>
              <a:srgbClr val="3333FF"/>
            </a:solidFill>
          </a:ln>
        </p:spPr>
        <p:txBody>
          <a:bodyPr>
            <a:noAutofit/>
          </a:bodyPr>
          <a:lstStyle/>
          <a:p>
            <a:pPr algn="ctr"/>
            <a:r>
              <a:rPr lang="zh-TW" altLang="en-US" sz="2400" dirty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第</a:t>
            </a:r>
            <a:r>
              <a:rPr lang="en-US" altLang="ja-JP" sz="240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8</a:t>
            </a:r>
            <a:r>
              <a:rPr lang="zh-TW" altLang="en-US" sz="240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回</a:t>
            </a:r>
            <a:r>
              <a:rPr lang="zh-TW" altLang="en-US" sz="2400" dirty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日本腫瘍循環器学会学術集会 </a:t>
            </a:r>
            <a:br>
              <a:rPr lang="ja-JP" altLang="en-US" sz="2400" dirty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</a:br>
            <a:r>
              <a:rPr lang="ja-JP" altLang="en-US" sz="2400" dirty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ＣＯＩ 開示</a:t>
            </a:r>
            <a:br>
              <a:rPr lang="en-US" altLang="ja-JP" sz="1400" i="1" dirty="0">
                <a:solidFill>
                  <a:srgbClr val="FFFF1F"/>
                </a:solidFill>
                <a:latin typeface="HGS創英角ｺﾞｼｯｸUB" pitchFamily="50" charset="-128"/>
                <a:ea typeface="HGS創英角ｺﾞｼｯｸUB" pitchFamily="50" charset="-128"/>
              </a:rPr>
            </a:br>
            <a:br>
              <a:rPr lang="en-US" altLang="ja-JP" sz="1400" i="1" dirty="0">
                <a:solidFill>
                  <a:srgbClr val="FFFF1F"/>
                </a:solidFill>
                <a:latin typeface="HGS創英角ｺﾞｼｯｸUB" pitchFamily="50" charset="-128"/>
                <a:ea typeface="HGS創英角ｺﾞｼｯｸUB" pitchFamily="50" charset="-128"/>
              </a:rPr>
            </a:br>
            <a:r>
              <a:rPr lang="ja-JP" altLang="en-US" sz="1800" dirty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筆頭発表者：　〇〇　〇〇</a:t>
            </a:r>
            <a:endParaRPr lang="en-US" altLang="ja-JP" sz="1400" dirty="0">
              <a:solidFill>
                <a:schemeClr val="bg1"/>
              </a:solidFill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448842" y="1389450"/>
          <a:ext cx="7081382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58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01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67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①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顧問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なし</a:t>
                      </a:r>
                      <a:endParaRPr kumimoji="1" lang="en-US" altLang="ja-JP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②</a:t>
                      </a:r>
                      <a:endParaRPr kumimoji="1" lang="en-US" altLang="ja-JP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株保有・利益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なし</a:t>
                      </a:r>
                      <a:endParaRPr kumimoji="1" lang="en-US" altLang="ja-JP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③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特許使用料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なし</a:t>
                      </a:r>
                      <a:endParaRPr kumimoji="1" lang="en-US" altLang="ja-JP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④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講演料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なし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⑤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原稿料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なし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⑥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受託研究・共同研究費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〇〇製薬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⑦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奨学寄附金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〇〇製薬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⑧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寄付講座所属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なし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⑨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贈答品などの報酬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なし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390</TotalTime>
  <Words>114</Words>
  <Application>Microsoft Office PowerPoint</Application>
  <PresentationFormat>画面に合わせる (16:9)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HGS創英角ｺﾞｼｯｸUB</vt:lpstr>
      <vt:lpstr>Arial</vt:lpstr>
      <vt:lpstr>Calibri</vt:lpstr>
      <vt:lpstr>Calibri Light</vt:lpstr>
      <vt:lpstr>Times New Roman</vt:lpstr>
      <vt:lpstr>Office テーマ</vt:lpstr>
      <vt:lpstr>第8回日本腫瘍循環器学会学術集会  ＣＯＩ 開示  筆頭発表者：　〇〇　〇〇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11mdsj</dc:title>
  <dc:creator>user</dc:creator>
  <cp:lastModifiedBy>PC6</cp:lastModifiedBy>
  <cp:revision>38</cp:revision>
  <cp:lastPrinted>2016-02-29T06:43:51Z</cp:lastPrinted>
  <dcterms:created xsi:type="dcterms:W3CDTF">2015-03-14T19:59:31Z</dcterms:created>
  <dcterms:modified xsi:type="dcterms:W3CDTF">2025-09-03T05:44:16Z</dcterms:modified>
</cp:coreProperties>
</file>